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9" r:id="rId29"/>
    <p:sldId id="30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4D4B3-DB78-42E2-ADD5-5D207D2CDE0C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CAF5-6BD7-4DE4-BCE1-5C51B2C7F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430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4D4B3-DB78-42E2-ADD5-5D207D2CDE0C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CAF5-6BD7-4DE4-BCE1-5C51B2C7F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911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4D4B3-DB78-42E2-ADD5-5D207D2CDE0C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CAF5-6BD7-4DE4-BCE1-5C51B2C7F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848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4D4B3-DB78-42E2-ADD5-5D207D2CDE0C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CAF5-6BD7-4DE4-BCE1-5C51B2C7F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1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4D4B3-DB78-42E2-ADD5-5D207D2CDE0C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CAF5-6BD7-4DE4-BCE1-5C51B2C7F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398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4D4B3-DB78-42E2-ADD5-5D207D2CDE0C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CAF5-6BD7-4DE4-BCE1-5C51B2C7F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204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4D4B3-DB78-42E2-ADD5-5D207D2CDE0C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CAF5-6BD7-4DE4-BCE1-5C51B2C7F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651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4D4B3-DB78-42E2-ADD5-5D207D2CDE0C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CAF5-6BD7-4DE4-BCE1-5C51B2C7F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967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4D4B3-DB78-42E2-ADD5-5D207D2CDE0C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CAF5-6BD7-4DE4-BCE1-5C51B2C7F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82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4D4B3-DB78-42E2-ADD5-5D207D2CDE0C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CAF5-6BD7-4DE4-BCE1-5C51B2C7F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51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4D4B3-DB78-42E2-ADD5-5D207D2CDE0C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CAF5-6BD7-4DE4-BCE1-5C51B2C7F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590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4D4B3-DB78-42E2-ADD5-5D207D2CDE0C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4CAF5-6BD7-4DE4-BCE1-5C51B2C7F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07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rsif\Documents\Rachel\TES\MTC\MTCf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96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4 x 7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71670" y="2348880"/>
            <a:ext cx="3096344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Q8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95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8 x 12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71800" y="2420888"/>
            <a:ext cx="3600400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Q9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834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9 x 3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71670" y="2420888"/>
            <a:ext cx="3096344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Q10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095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7 x 3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91397" y="2420888"/>
            <a:ext cx="3096344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Q11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872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7 x 8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87824" y="2420888"/>
            <a:ext cx="3096344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Q12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866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9 x 9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87824" y="2348880"/>
            <a:ext cx="3096344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Q13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54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10 x 11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27784" y="2348880"/>
            <a:ext cx="3960440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Q14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726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7 x 5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87824" y="2420888"/>
            <a:ext cx="3096344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Q15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14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12 x 12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55776" y="2420888"/>
            <a:ext cx="4248472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Q16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60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12 x 11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83768" y="2420888"/>
            <a:ext cx="4176464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Q17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84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4797152"/>
            <a:ext cx="3096344" cy="1143000"/>
          </a:xfrm>
          <a:solidFill>
            <a:srgbClr val="002060"/>
          </a:solidFill>
        </p:spPr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Begin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 smtClean="0"/>
              <a:t>Instructions</a:t>
            </a:r>
            <a:endParaRPr lang="en-GB" sz="1600" b="1" u="sng" dirty="0" smtClean="0"/>
          </a:p>
          <a:p>
            <a:pPr marL="0" indent="0">
              <a:buNone/>
            </a:pPr>
            <a:r>
              <a:rPr lang="en-GB" dirty="0" smtClean="0"/>
              <a:t>There are 25 multiplication questions on any times table from 2 to 12.</a:t>
            </a:r>
            <a:endParaRPr lang="en-GB" sz="1600" dirty="0" smtClean="0"/>
          </a:p>
          <a:p>
            <a:pPr marL="0" indent="0">
              <a:buNone/>
            </a:pPr>
            <a:r>
              <a:rPr lang="en-GB" dirty="0" smtClean="0"/>
              <a:t>Each multiplication question will appear on the screen for 6 seconds. There will then be a 3 second break before the next question appears. </a:t>
            </a:r>
            <a:endParaRPr lang="en-GB" sz="1600" dirty="0" smtClean="0"/>
          </a:p>
          <a:p>
            <a:pPr marL="0" indent="0">
              <a:buNone/>
            </a:pPr>
            <a:r>
              <a:rPr lang="en-GB" dirty="0" smtClean="0"/>
              <a:t>Good Luck!</a:t>
            </a:r>
            <a:endParaRPr lang="en-GB" dirty="0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2699792" y="4725144"/>
            <a:ext cx="3240360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4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5 x 8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71670" y="2348880"/>
            <a:ext cx="3096344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Q18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009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8 x 8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67726" y="2420888"/>
            <a:ext cx="3096344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Q19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9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11 x 7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15816" y="2348880"/>
            <a:ext cx="3312368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Q20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81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11 x 8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38133" y="2420888"/>
            <a:ext cx="3262057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Q21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67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2 x 12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43808" y="2348880"/>
            <a:ext cx="3384376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Q22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058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9 x 8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87824" y="2420888"/>
            <a:ext cx="3096344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Q23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89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7 x 6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71670" y="2420888"/>
            <a:ext cx="3096344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Q24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16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2 x 6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87824" y="2420888"/>
            <a:ext cx="3096344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Q25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109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>
        <p:sndAc>
          <p:stSnd>
            <p:snd r:embed="rId2" name="alert.wav"/>
          </p:stSnd>
        </p:sndAc>
      </p:transition>
    </mc:Choice>
    <mc:Fallback xmlns="">
      <p:transition spd="slow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All multiplication questions have now been shown.</a:t>
            </a:r>
          </a:p>
          <a:p>
            <a:pPr marL="0" indent="0">
              <a:buNone/>
            </a:pPr>
            <a:r>
              <a:rPr lang="en-GB" dirty="0" smtClean="0"/>
              <a:t>To find out your score click on the button below.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483768" y="260648"/>
            <a:ext cx="3816424" cy="1143000"/>
          </a:xfrm>
          <a:noFill/>
          <a:ln>
            <a:noFill/>
          </a:ln>
        </p:spPr>
        <p:txBody>
          <a:bodyPr/>
          <a:lstStyle/>
          <a:p>
            <a:r>
              <a:rPr lang="en-GB" dirty="0" smtClean="0"/>
              <a:t>Completed!</a:t>
            </a:r>
            <a:endParaRPr lang="en-GB" dirty="0"/>
          </a:p>
        </p:txBody>
      </p:sp>
      <p:sp>
        <p:nvSpPr>
          <p:cNvPr id="6" name="Title 4"/>
          <p:cNvSpPr txBox="1">
            <a:spLocks/>
          </p:cNvSpPr>
          <p:nvPr/>
        </p:nvSpPr>
        <p:spPr>
          <a:xfrm>
            <a:off x="2717549" y="4424905"/>
            <a:ext cx="3096344" cy="114300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solidFill>
                  <a:srgbClr val="FFFF00"/>
                </a:solidFill>
              </a:rPr>
              <a:t>Answers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2717549" y="4424905"/>
            <a:ext cx="3150595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9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/>
          <a:lstStyle/>
          <a:p>
            <a:r>
              <a:rPr lang="en-GB" b="1" u="sng" dirty="0" smtClean="0"/>
              <a:t>Answers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/>
              <a:t>  1) 3 x 2 = 6		  2) 12 x 3 = 36	  3) 10 x 9 = 90</a:t>
            </a:r>
          </a:p>
          <a:p>
            <a:pPr marL="0" indent="0">
              <a:buNone/>
            </a:pPr>
            <a:r>
              <a:rPr lang="en-GB" sz="2800" dirty="0" smtClean="0"/>
              <a:t>  4) 6 x 8 = 4</a:t>
            </a:r>
            <a:r>
              <a:rPr lang="en-GB" sz="2800" dirty="0"/>
              <a:t>	</a:t>
            </a:r>
            <a:r>
              <a:rPr lang="en-GB" sz="2800" dirty="0" smtClean="0"/>
              <a:t>  	  5) 6 </a:t>
            </a:r>
            <a:r>
              <a:rPr lang="en-GB" sz="2800" dirty="0"/>
              <a:t>x </a:t>
            </a:r>
            <a:r>
              <a:rPr lang="en-GB" sz="2800" dirty="0" smtClean="0"/>
              <a:t>9 </a:t>
            </a:r>
            <a:r>
              <a:rPr lang="en-GB" sz="2800" dirty="0"/>
              <a:t>= </a:t>
            </a:r>
            <a:r>
              <a:rPr lang="en-GB" sz="2800" dirty="0" smtClean="0"/>
              <a:t>54</a:t>
            </a:r>
            <a:r>
              <a:rPr lang="en-GB" sz="2800" dirty="0"/>
              <a:t>	</a:t>
            </a:r>
            <a:r>
              <a:rPr lang="en-GB" sz="2800" dirty="0" smtClean="0"/>
              <a:t>  6) 6 </a:t>
            </a:r>
            <a:r>
              <a:rPr lang="en-GB" sz="2800" dirty="0"/>
              <a:t>x </a:t>
            </a:r>
            <a:r>
              <a:rPr lang="en-GB" sz="2800" dirty="0" smtClean="0"/>
              <a:t>4 </a:t>
            </a:r>
            <a:r>
              <a:rPr lang="en-GB" sz="2800" dirty="0"/>
              <a:t>= </a:t>
            </a:r>
            <a:r>
              <a:rPr lang="en-GB" sz="2800" dirty="0" smtClean="0"/>
              <a:t>24</a:t>
            </a:r>
          </a:p>
          <a:p>
            <a:pPr marL="0" indent="0">
              <a:buNone/>
            </a:pPr>
            <a:r>
              <a:rPr lang="en-GB" sz="2800" dirty="0" smtClean="0"/>
              <a:t>  7) 4 </a:t>
            </a:r>
            <a:r>
              <a:rPr lang="en-GB" sz="2800" dirty="0"/>
              <a:t>x </a:t>
            </a:r>
            <a:r>
              <a:rPr lang="en-GB" sz="2800" dirty="0" smtClean="0"/>
              <a:t>5 </a:t>
            </a:r>
            <a:r>
              <a:rPr lang="en-GB" sz="2800" dirty="0"/>
              <a:t>= </a:t>
            </a:r>
            <a:r>
              <a:rPr lang="en-GB" sz="2800" dirty="0" smtClean="0"/>
              <a:t>20</a:t>
            </a:r>
            <a:r>
              <a:rPr lang="en-GB" sz="2800" dirty="0"/>
              <a:t>	</a:t>
            </a:r>
            <a:r>
              <a:rPr lang="en-GB" sz="2800" dirty="0" smtClean="0"/>
              <a:t>  8) 4 </a:t>
            </a:r>
            <a:r>
              <a:rPr lang="en-GB" sz="2800" dirty="0"/>
              <a:t>x </a:t>
            </a:r>
            <a:r>
              <a:rPr lang="en-GB" sz="2800" dirty="0" smtClean="0"/>
              <a:t>7 </a:t>
            </a:r>
            <a:r>
              <a:rPr lang="en-GB" sz="2800" dirty="0"/>
              <a:t>= </a:t>
            </a:r>
            <a:r>
              <a:rPr lang="en-GB" sz="2800" dirty="0" smtClean="0"/>
              <a:t>28</a:t>
            </a:r>
            <a:r>
              <a:rPr lang="en-GB" sz="2800" dirty="0"/>
              <a:t>	</a:t>
            </a:r>
            <a:r>
              <a:rPr lang="en-GB" sz="2800" dirty="0" smtClean="0"/>
              <a:t>  9) 8 </a:t>
            </a:r>
            <a:r>
              <a:rPr lang="en-GB" sz="2800" dirty="0"/>
              <a:t>x </a:t>
            </a:r>
            <a:r>
              <a:rPr lang="en-GB" sz="2800" dirty="0" smtClean="0"/>
              <a:t>12 </a:t>
            </a:r>
            <a:r>
              <a:rPr lang="en-GB" sz="2800" dirty="0"/>
              <a:t>= </a:t>
            </a:r>
            <a:r>
              <a:rPr lang="en-GB" sz="2800" dirty="0" smtClean="0"/>
              <a:t>96</a:t>
            </a: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10) 9 </a:t>
            </a:r>
            <a:r>
              <a:rPr lang="en-GB" sz="2800" dirty="0"/>
              <a:t>x </a:t>
            </a:r>
            <a:r>
              <a:rPr lang="en-GB" sz="2800" dirty="0" smtClean="0"/>
              <a:t>3 </a:t>
            </a:r>
            <a:r>
              <a:rPr lang="en-GB" sz="2800" dirty="0"/>
              <a:t>= </a:t>
            </a:r>
            <a:r>
              <a:rPr lang="en-GB" sz="2800" dirty="0" smtClean="0"/>
              <a:t>27</a:t>
            </a:r>
            <a:r>
              <a:rPr lang="en-GB" sz="2800" dirty="0"/>
              <a:t>	</a:t>
            </a:r>
            <a:r>
              <a:rPr lang="en-GB" sz="2800" dirty="0" smtClean="0"/>
              <a:t>11) 7 </a:t>
            </a:r>
            <a:r>
              <a:rPr lang="en-GB" sz="2800" dirty="0"/>
              <a:t>x </a:t>
            </a:r>
            <a:r>
              <a:rPr lang="en-GB" sz="2800" dirty="0" smtClean="0"/>
              <a:t>3 </a:t>
            </a:r>
            <a:r>
              <a:rPr lang="en-GB" sz="2800" dirty="0"/>
              <a:t>= </a:t>
            </a:r>
            <a:r>
              <a:rPr lang="en-GB" sz="2800" dirty="0" smtClean="0"/>
              <a:t>21</a:t>
            </a:r>
            <a:r>
              <a:rPr lang="en-GB" sz="2800" dirty="0"/>
              <a:t>	</a:t>
            </a:r>
            <a:r>
              <a:rPr lang="en-GB" sz="2800" dirty="0" smtClean="0"/>
              <a:t>12) 7 </a:t>
            </a:r>
            <a:r>
              <a:rPr lang="en-GB" sz="2800" dirty="0"/>
              <a:t>x </a:t>
            </a:r>
            <a:r>
              <a:rPr lang="en-GB" sz="2800" dirty="0" smtClean="0"/>
              <a:t>8 </a:t>
            </a:r>
            <a:r>
              <a:rPr lang="en-GB" sz="2800" dirty="0"/>
              <a:t>= </a:t>
            </a:r>
            <a:r>
              <a:rPr lang="en-GB" sz="2800" dirty="0" smtClean="0"/>
              <a:t>56</a:t>
            </a: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13) 9 </a:t>
            </a:r>
            <a:r>
              <a:rPr lang="en-GB" sz="2800" dirty="0"/>
              <a:t>x </a:t>
            </a:r>
            <a:r>
              <a:rPr lang="en-GB" sz="2800" dirty="0" smtClean="0"/>
              <a:t>9 </a:t>
            </a:r>
            <a:r>
              <a:rPr lang="en-GB" sz="2800" dirty="0"/>
              <a:t>= </a:t>
            </a:r>
            <a:r>
              <a:rPr lang="en-GB" sz="2800" dirty="0" smtClean="0"/>
              <a:t>81</a:t>
            </a:r>
            <a:r>
              <a:rPr lang="en-GB" sz="2800" dirty="0"/>
              <a:t>	</a:t>
            </a:r>
            <a:r>
              <a:rPr lang="en-GB" sz="2800" dirty="0" smtClean="0"/>
              <a:t>14) 10 </a:t>
            </a:r>
            <a:r>
              <a:rPr lang="en-GB" sz="2800" dirty="0"/>
              <a:t>x </a:t>
            </a:r>
            <a:r>
              <a:rPr lang="en-GB" sz="2800" dirty="0" smtClean="0"/>
              <a:t>11 </a:t>
            </a:r>
            <a:r>
              <a:rPr lang="en-GB" sz="2800" dirty="0"/>
              <a:t>= </a:t>
            </a:r>
            <a:r>
              <a:rPr lang="en-GB" sz="2800" dirty="0" smtClean="0"/>
              <a:t>110   15) 7 </a:t>
            </a:r>
            <a:r>
              <a:rPr lang="en-GB" sz="2800" dirty="0"/>
              <a:t>x </a:t>
            </a:r>
            <a:r>
              <a:rPr lang="en-GB" sz="2800" dirty="0" smtClean="0"/>
              <a:t>5 </a:t>
            </a:r>
            <a:r>
              <a:rPr lang="en-GB" sz="2800" dirty="0"/>
              <a:t>= </a:t>
            </a:r>
            <a:r>
              <a:rPr lang="en-GB" sz="2800" dirty="0" smtClean="0"/>
              <a:t>35</a:t>
            </a: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16) 12 </a:t>
            </a:r>
            <a:r>
              <a:rPr lang="en-GB" sz="2800" dirty="0"/>
              <a:t>x </a:t>
            </a:r>
            <a:r>
              <a:rPr lang="en-GB" sz="2800" dirty="0" smtClean="0"/>
              <a:t>12 </a:t>
            </a:r>
            <a:r>
              <a:rPr lang="en-GB" sz="2800" dirty="0"/>
              <a:t>= </a:t>
            </a:r>
            <a:r>
              <a:rPr lang="en-GB" sz="2800" dirty="0" smtClean="0"/>
              <a:t>144</a:t>
            </a:r>
            <a:r>
              <a:rPr lang="en-GB" sz="2800" dirty="0"/>
              <a:t>	</a:t>
            </a:r>
            <a:r>
              <a:rPr lang="en-GB" sz="2800" dirty="0" smtClean="0"/>
              <a:t>17) 12 </a:t>
            </a:r>
            <a:r>
              <a:rPr lang="en-GB" sz="2800" dirty="0"/>
              <a:t>x </a:t>
            </a:r>
            <a:r>
              <a:rPr lang="en-GB" sz="2800" dirty="0" smtClean="0"/>
              <a:t>11 </a:t>
            </a:r>
            <a:r>
              <a:rPr lang="en-GB" sz="2800" dirty="0"/>
              <a:t>= </a:t>
            </a:r>
            <a:r>
              <a:rPr lang="en-GB" sz="2800" dirty="0" smtClean="0"/>
              <a:t>132</a:t>
            </a:r>
            <a:r>
              <a:rPr lang="en-GB" sz="2800" dirty="0"/>
              <a:t>	</a:t>
            </a:r>
            <a:r>
              <a:rPr lang="en-GB" sz="2800" dirty="0" smtClean="0"/>
              <a:t>18) 5 </a:t>
            </a:r>
            <a:r>
              <a:rPr lang="en-GB" sz="2800" dirty="0"/>
              <a:t>x </a:t>
            </a:r>
            <a:r>
              <a:rPr lang="en-GB" sz="2800" dirty="0" smtClean="0"/>
              <a:t>8 </a:t>
            </a:r>
            <a:r>
              <a:rPr lang="en-GB" sz="2800" dirty="0"/>
              <a:t>= </a:t>
            </a:r>
            <a:r>
              <a:rPr lang="en-GB" sz="2800" dirty="0" smtClean="0"/>
              <a:t>40</a:t>
            </a: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19) </a:t>
            </a:r>
            <a:r>
              <a:rPr lang="en-GB" sz="2800" dirty="0"/>
              <a:t>8 x </a:t>
            </a:r>
            <a:r>
              <a:rPr lang="en-GB" sz="2800" dirty="0" smtClean="0"/>
              <a:t>8 </a:t>
            </a:r>
            <a:r>
              <a:rPr lang="en-GB" sz="2800" dirty="0"/>
              <a:t>= </a:t>
            </a:r>
            <a:r>
              <a:rPr lang="en-GB" sz="2800" dirty="0" smtClean="0"/>
              <a:t>64</a:t>
            </a:r>
            <a:r>
              <a:rPr lang="en-GB" sz="2800" dirty="0"/>
              <a:t>	</a:t>
            </a:r>
            <a:r>
              <a:rPr lang="en-GB" sz="2800" dirty="0" smtClean="0"/>
              <a:t>20) 11 </a:t>
            </a:r>
            <a:r>
              <a:rPr lang="en-GB" sz="2800" dirty="0"/>
              <a:t>x </a:t>
            </a:r>
            <a:r>
              <a:rPr lang="en-GB" sz="2800" dirty="0" smtClean="0"/>
              <a:t>7 </a:t>
            </a:r>
            <a:r>
              <a:rPr lang="en-GB" sz="2800" dirty="0"/>
              <a:t>= </a:t>
            </a:r>
            <a:r>
              <a:rPr lang="en-GB" sz="2800" dirty="0" smtClean="0"/>
              <a:t>77</a:t>
            </a:r>
            <a:r>
              <a:rPr lang="en-GB" sz="2800" dirty="0"/>
              <a:t>	</a:t>
            </a:r>
            <a:r>
              <a:rPr lang="en-GB" sz="2800" dirty="0" smtClean="0"/>
              <a:t>21) 11 </a:t>
            </a:r>
            <a:r>
              <a:rPr lang="en-GB" sz="2800" dirty="0"/>
              <a:t>x </a:t>
            </a:r>
            <a:r>
              <a:rPr lang="en-GB" sz="2800" dirty="0" smtClean="0"/>
              <a:t>8 </a:t>
            </a:r>
            <a:r>
              <a:rPr lang="en-GB" sz="2800" dirty="0"/>
              <a:t>= </a:t>
            </a:r>
            <a:r>
              <a:rPr lang="en-GB" sz="2800" dirty="0" smtClean="0"/>
              <a:t>88</a:t>
            </a: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22) 2 </a:t>
            </a:r>
            <a:r>
              <a:rPr lang="en-GB" sz="2800" dirty="0"/>
              <a:t>x </a:t>
            </a:r>
            <a:r>
              <a:rPr lang="en-GB" sz="2800" dirty="0" smtClean="0"/>
              <a:t>12 </a:t>
            </a:r>
            <a:r>
              <a:rPr lang="en-GB" sz="2800" dirty="0"/>
              <a:t>= </a:t>
            </a:r>
            <a:r>
              <a:rPr lang="en-GB" sz="2800" dirty="0" smtClean="0"/>
              <a:t>24</a:t>
            </a:r>
            <a:r>
              <a:rPr lang="en-GB" sz="2800" dirty="0"/>
              <a:t>	</a:t>
            </a:r>
            <a:r>
              <a:rPr lang="en-GB" sz="2800" dirty="0" smtClean="0"/>
              <a:t>23) 9 </a:t>
            </a:r>
            <a:r>
              <a:rPr lang="en-GB" sz="2800" dirty="0"/>
              <a:t>x </a:t>
            </a:r>
            <a:r>
              <a:rPr lang="en-GB" sz="2800" dirty="0" smtClean="0"/>
              <a:t>8 </a:t>
            </a:r>
            <a:r>
              <a:rPr lang="en-GB" sz="2800" dirty="0"/>
              <a:t>= </a:t>
            </a:r>
            <a:r>
              <a:rPr lang="en-GB" sz="2800" dirty="0" smtClean="0"/>
              <a:t>72</a:t>
            </a:r>
            <a:r>
              <a:rPr lang="en-GB" sz="2800" dirty="0"/>
              <a:t>	</a:t>
            </a:r>
            <a:r>
              <a:rPr lang="en-GB" sz="2800" dirty="0" smtClean="0"/>
              <a:t>24) 7 </a:t>
            </a:r>
            <a:r>
              <a:rPr lang="en-GB" sz="2800" dirty="0"/>
              <a:t>x </a:t>
            </a:r>
            <a:r>
              <a:rPr lang="en-GB" sz="2800" dirty="0" smtClean="0"/>
              <a:t>6 </a:t>
            </a:r>
            <a:r>
              <a:rPr lang="en-GB" sz="2800" dirty="0"/>
              <a:t>= </a:t>
            </a:r>
            <a:r>
              <a:rPr lang="en-GB" sz="2800" dirty="0" smtClean="0"/>
              <a:t>42</a:t>
            </a: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25) 2 </a:t>
            </a:r>
            <a:r>
              <a:rPr lang="en-GB" sz="2800" dirty="0"/>
              <a:t>x 6 = </a:t>
            </a:r>
            <a:r>
              <a:rPr lang="en-GB" sz="2800" dirty="0" smtClean="0"/>
              <a:t>12</a:t>
            </a:r>
            <a:r>
              <a:rPr lang="en-GB" sz="2800" dirty="0"/>
              <a:t>	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pPr marL="514350" indent="-514350">
              <a:buAutoNum type="arabicParenR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5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3 x 2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15816" y="2564904"/>
            <a:ext cx="3096344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Q1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16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12 x 3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71670" y="2636912"/>
            <a:ext cx="3096344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Q2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71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10 x 9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15816" y="2348880"/>
            <a:ext cx="3384376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Q3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029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6 x 8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15816" y="2619775"/>
            <a:ext cx="3096344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Q4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112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6 x 9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48369" y="2475759"/>
            <a:ext cx="3456384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Q5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910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6 x 4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67723" y="2420888"/>
            <a:ext cx="3096344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Q6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787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Trebuchet MS" panose="020B0603020202020204" pitchFamily="34" charset="0"/>
              </a:rPr>
              <a:t>4 x 5</a:t>
            </a:r>
            <a:endParaRPr lang="en-GB" sz="9600" dirty="0">
              <a:latin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16670" y="2564904"/>
            <a:ext cx="3096344" cy="13304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12961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FF00"/>
                </a:solidFill>
              </a:rPr>
              <a:t>Q7</a:t>
            </a:r>
            <a:endParaRPr lang="en-GB" sz="44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188640"/>
            <a:ext cx="1440160" cy="9361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012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>
        <p:sndAc>
          <p:stSnd>
            <p:snd r:embed="rId2" name="alert.wav"/>
          </p:stSnd>
        </p:sndAc>
      </p:transition>
    </mc:Choice>
    <mc:Fallback xmlns="">
      <p:transition spd="slow" advClick="0" advTm="9000">
        <p:sndAc>
          <p:stSnd>
            <p:snd r:embed="rId3" name="alert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176</Words>
  <Application>Microsoft Office PowerPoint</Application>
  <PresentationFormat>On-screen Show (4:3)</PresentationFormat>
  <Paragraphs>73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PowerPoint Presentation</vt:lpstr>
      <vt:lpstr>Begin</vt:lpstr>
      <vt:lpstr>3 x 2</vt:lpstr>
      <vt:lpstr>12 x 3</vt:lpstr>
      <vt:lpstr>10 x 9</vt:lpstr>
      <vt:lpstr>6 x 8</vt:lpstr>
      <vt:lpstr>6 x 9</vt:lpstr>
      <vt:lpstr>6 x 4</vt:lpstr>
      <vt:lpstr>4 x 5</vt:lpstr>
      <vt:lpstr>4 x 7</vt:lpstr>
      <vt:lpstr>8 x 12</vt:lpstr>
      <vt:lpstr>9 x 3</vt:lpstr>
      <vt:lpstr>7 x 3</vt:lpstr>
      <vt:lpstr>7 x 8</vt:lpstr>
      <vt:lpstr>9 x 9</vt:lpstr>
      <vt:lpstr>10 x 11</vt:lpstr>
      <vt:lpstr>7 x 5</vt:lpstr>
      <vt:lpstr>12 x 12</vt:lpstr>
      <vt:lpstr>12 x 11</vt:lpstr>
      <vt:lpstr>5 x 8</vt:lpstr>
      <vt:lpstr>8 x 8</vt:lpstr>
      <vt:lpstr>11 x 7</vt:lpstr>
      <vt:lpstr>11 x 8</vt:lpstr>
      <vt:lpstr>2 x 12</vt:lpstr>
      <vt:lpstr>9 x 8</vt:lpstr>
      <vt:lpstr>7 x 6</vt:lpstr>
      <vt:lpstr>2 x 6</vt:lpstr>
      <vt:lpstr>Completed!</vt:lpstr>
      <vt:lpstr>Answers</vt:lpstr>
    </vt:vector>
  </TitlesOfParts>
  <Company>Wigan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Multiplication Tables Check</dc:title>
  <dc:creator>Colin2</dc:creator>
  <cp:lastModifiedBy>Colin2</cp:lastModifiedBy>
  <cp:revision>26</cp:revision>
  <dcterms:created xsi:type="dcterms:W3CDTF">2019-08-08T10:53:32Z</dcterms:created>
  <dcterms:modified xsi:type="dcterms:W3CDTF">2021-09-06T06:49:51Z</dcterms:modified>
</cp:coreProperties>
</file>